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4" r:id="rId5"/>
    <p:sldId id="260" r:id="rId6"/>
    <p:sldId id="259" r:id="rId7"/>
    <p:sldId id="261" r:id="rId8"/>
    <p:sldId id="262" r:id="rId9"/>
    <p:sldId id="268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FEBAA-8B60-4F85-AB35-F03E13E34945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98EA9-780A-4C3A-90B7-5695B34D6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125AC-FDDB-4CAC-AD98-EA5324A668BB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eklyreader.com/" TargetMode="External"/><Relationship Id="rId3" Type="http://schemas.openxmlformats.org/officeDocument/2006/relationships/hyperlink" Target="http://www.nationalgeographic.com/" TargetMode="External"/><Relationship Id="rId7" Type="http://schemas.openxmlformats.org/officeDocument/2006/relationships/hyperlink" Target="http://www.kidsgeo.com/index.ph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tionalgeographic.com/xpeditions/lessons" TargetMode="External"/><Relationship Id="rId5" Type="http://schemas.openxmlformats.org/officeDocument/2006/relationships/hyperlink" Target="http://nationalgeographic.com/portal/site/kids" TargetMode="External"/><Relationship Id="rId4" Type="http://schemas.openxmlformats.org/officeDocument/2006/relationships/hyperlink" Target="http://www.mywonderfulworld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place.com/geonet" TargetMode="External"/><Relationship Id="rId7" Type="http://schemas.openxmlformats.org/officeDocument/2006/relationships/hyperlink" Target="http://www.kidsgeo.com/index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zardpoint.com/fun/quizhttp:/www" TargetMode="External"/><Relationship Id="rId5" Type="http://schemas.openxmlformats.org/officeDocument/2006/relationships/hyperlink" Target="http://www.funbrain.com/where" TargetMode="External"/><Relationship Id="rId4" Type="http://schemas.openxmlformats.org/officeDocument/2006/relationships/hyperlink" Target="http://www.nationalgeographic.com/geobe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1000"/>
            <a:ext cx="7772400" cy="1470025"/>
          </a:xfrm>
        </p:spPr>
        <p:txBody>
          <a:bodyPr/>
          <a:lstStyle/>
          <a:p>
            <a:r>
              <a:rPr lang="en-US" dirty="0" smtClean="0"/>
              <a:t>Chapter 6 GEOGRAPHY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76800"/>
            <a:ext cx="6400800" cy="1752600"/>
          </a:xfrm>
        </p:spPr>
        <p:txBody>
          <a:bodyPr/>
          <a:lstStyle/>
          <a:p>
            <a:r>
              <a:rPr lang="en-US" dirty="0" smtClean="0"/>
              <a:t>Elementary  Social Studies</a:t>
            </a:r>
          </a:p>
          <a:p>
            <a:r>
              <a:rPr lang="en-US" dirty="0" smtClean="0"/>
              <a:t>A Practical Guide</a:t>
            </a:r>
            <a:endParaRPr lang="en-US" dirty="0"/>
          </a:p>
        </p:txBody>
      </p:sp>
      <p:pic>
        <p:nvPicPr>
          <p:cNvPr id="1026" name="Picture 2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3716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200</a:t>
            </a:r>
            <a:endParaRPr lang="en-US" dirty="0"/>
          </a:p>
        </p:txBody>
      </p:sp>
      <p:pic>
        <p:nvPicPr>
          <p:cNvPr id="4" name="Picture 2" descr="C:\Program Files\Microsoft Office\MEDIA\CAGCAT10\j029774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676400"/>
            <a:ext cx="5280660" cy="5025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Systematic, explicit instruction; Page 203</a:t>
            </a:r>
          </a:p>
          <a:p>
            <a:r>
              <a:rPr lang="en-US" sz="2800" dirty="0" smtClean="0"/>
              <a:t>Various resources:  </a:t>
            </a:r>
            <a:r>
              <a:rPr lang="en-US" sz="2400" dirty="0" smtClean="0"/>
              <a:t>Home Depot, Cracker Barrel, online, etc.</a:t>
            </a:r>
            <a:endParaRPr lang="en-US" sz="2800" dirty="0" smtClean="0"/>
          </a:p>
          <a:p>
            <a:r>
              <a:rPr lang="en-US" sz="2800" dirty="0" smtClean="0"/>
              <a:t>Mapmaking; Page 206</a:t>
            </a:r>
          </a:p>
          <a:p>
            <a:r>
              <a:rPr lang="en-US" sz="2800" dirty="0" smtClean="0"/>
              <a:t>13 colonies </a:t>
            </a:r>
            <a:r>
              <a:rPr lang="en-US" sz="2800" dirty="0" err="1" smtClean="0"/>
              <a:t>ziploc</a:t>
            </a:r>
            <a:r>
              <a:rPr lang="en-US" sz="2800" dirty="0" smtClean="0"/>
              <a:t> map </a:t>
            </a:r>
          </a:p>
          <a:p>
            <a:pPr>
              <a:buNone/>
            </a:pPr>
            <a:r>
              <a:rPr lang="en-US" sz="2800" dirty="0" smtClean="0"/>
              <a:t>     sample; peanut butter </a:t>
            </a:r>
          </a:p>
          <a:p>
            <a:pPr>
              <a:buNone/>
            </a:pPr>
            <a:r>
              <a:rPr lang="en-US" sz="2800" dirty="0" smtClean="0"/>
              <a:t>     dough map of Florida; My </a:t>
            </a:r>
          </a:p>
          <a:p>
            <a:pPr>
              <a:buNone/>
            </a:pPr>
            <a:r>
              <a:rPr lang="en-US" sz="2800" dirty="0" smtClean="0"/>
              <a:t>     Education Lab video- Salt Maps</a:t>
            </a:r>
          </a:p>
          <a:p>
            <a:pPr>
              <a:buNone/>
            </a:pPr>
            <a:r>
              <a:rPr lang="en-US" sz="1100" dirty="0" smtClean="0"/>
              <a:t>13 Colonies Song:</a:t>
            </a:r>
          </a:p>
          <a:p>
            <a:pPr>
              <a:buNone/>
            </a:pPr>
            <a:r>
              <a:rPr lang="en-US" sz="1100" i="1" dirty="0" smtClean="0"/>
              <a:t>Sung to the tune of “Yankee Doodle”</a:t>
            </a:r>
          </a:p>
          <a:p>
            <a:pPr>
              <a:buNone/>
            </a:pPr>
            <a:endParaRPr lang="en-US" sz="1100" i="1" dirty="0" smtClean="0"/>
          </a:p>
          <a:p>
            <a:pPr>
              <a:buNone/>
            </a:pPr>
            <a:r>
              <a:rPr lang="en-US" sz="1100" b="1" dirty="0" smtClean="0"/>
              <a:t>Virginia, Georgia, Delaware, and North Carolina</a:t>
            </a:r>
          </a:p>
          <a:p>
            <a:pPr>
              <a:buNone/>
            </a:pPr>
            <a:r>
              <a:rPr lang="en-US" sz="1100" b="1" dirty="0" smtClean="0"/>
              <a:t>Massachusetts, Maryland and South Carolina</a:t>
            </a:r>
          </a:p>
          <a:p>
            <a:pPr>
              <a:buNone/>
            </a:pPr>
            <a:r>
              <a:rPr lang="en-US" sz="1100" b="1" dirty="0" smtClean="0"/>
              <a:t>Pennsylvania, New York!</a:t>
            </a:r>
          </a:p>
          <a:p>
            <a:pPr>
              <a:buNone/>
            </a:pPr>
            <a:r>
              <a:rPr lang="en-US" sz="1100" b="1" dirty="0" smtClean="0"/>
              <a:t>New Hampshire and New Jersey</a:t>
            </a:r>
          </a:p>
          <a:p>
            <a:pPr>
              <a:buNone/>
            </a:pPr>
            <a:r>
              <a:rPr lang="en-US" sz="1100" b="1" dirty="0" smtClean="0"/>
              <a:t>Rhode Island and Connecticut</a:t>
            </a:r>
          </a:p>
          <a:p>
            <a:pPr>
              <a:buNone/>
            </a:pPr>
            <a:r>
              <a:rPr lang="en-US" sz="1100" b="1" dirty="0" smtClean="0"/>
              <a:t>These were the thirteen colonies!</a:t>
            </a:r>
          </a:p>
          <a:p>
            <a:pPr>
              <a:buNone/>
            </a:pPr>
            <a:endParaRPr lang="en-US" sz="1100" i="1" dirty="0"/>
          </a:p>
        </p:txBody>
      </p:sp>
      <p:pic>
        <p:nvPicPr>
          <p:cNvPr id="6" name="Picture 5" descr="IMG_2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438400"/>
            <a:ext cx="291465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Geography Standards</a:t>
            </a:r>
            <a:br>
              <a:rPr lang="en-US" dirty="0" smtClean="0"/>
            </a:b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SS.1.G.1.1: Use physical and political/cultural maps to locate places in Florida.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     </a:t>
            </a:r>
            <a:endParaRPr lang="en-US" dirty="0" smtClean="0"/>
          </a:p>
          <a:p>
            <a:r>
              <a:rPr lang="en-US" dirty="0" smtClean="0"/>
              <a:t>SS.1.G.1.2</a:t>
            </a:r>
            <a:r>
              <a:rPr lang="en-US" dirty="0" smtClean="0"/>
              <a:t>: Identify key elements (compass rose, cardinal directions, title, key/legend with symbols) of maps and globes . </a:t>
            </a:r>
            <a:br>
              <a:rPr lang="en-US" dirty="0" smtClean="0"/>
            </a:br>
            <a:r>
              <a:rPr lang="en-US" dirty="0" smtClean="0"/>
              <a:t>  </a:t>
            </a:r>
          </a:p>
          <a:p>
            <a:r>
              <a:rPr lang="en-US" dirty="0" smtClean="0"/>
              <a:t>SS.1.G.1.3</a:t>
            </a:r>
            <a:r>
              <a:rPr lang="en-US" dirty="0" smtClean="0"/>
              <a:t>: Construct a basic map using key elements including cardinal directions and map symbols.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SS.1.G.1.4</a:t>
            </a:r>
            <a:r>
              <a:rPr lang="en-US" dirty="0" smtClean="0"/>
              <a:t>: Identify a variety of physical features using a map and globe.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SS.1.G.1.5</a:t>
            </a:r>
            <a:r>
              <a:rPr lang="en-US" dirty="0" smtClean="0"/>
              <a:t>: Locate on maps and globes the student's local community, Florida, the Atlantic Ocean, and the Gulf of Mexico.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SS.1.G.1.6</a:t>
            </a:r>
            <a:r>
              <a:rPr lang="en-US" dirty="0" smtClean="0"/>
              <a:t>: Describe how location, weather, and physical environment affect the way people live in our community.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Geography Standards</a:t>
            </a:r>
            <a:br>
              <a:rPr lang="en-US" dirty="0" smtClean="0"/>
            </a:b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smtClean="0"/>
              <a:t>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SS.2.G.1.1: Use different types of maps (political, physical, and thematic) to identify map elements.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SS.2.G.1.2</a:t>
            </a:r>
            <a:r>
              <a:rPr lang="en-US" dirty="0" smtClean="0"/>
              <a:t>: Using maps and globes, locate the student's hometown, Florida, and North America, and locate the state capital and the national capital. </a:t>
            </a:r>
          </a:p>
          <a:p>
            <a:endParaRPr lang="en-US" dirty="0" smtClean="0"/>
          </a:p>
          <a:p>
            <a:r>
              <a:rPr lang="en-US" dirty="0" smtClean="0"/>
              <a:t>SS.2.G.1.3</a:t>
            </a:r>
            <a:r>
              <a:rPr lang="en-US" dirty="0" smtClean="0"/>
              <a:t>: Label on a map or globe the continents, oceans, Equator, Prime Meridian, North and South Pole.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SS.2.G.1.4</a:t>
            </a:r>
            <a:r>
              <a:rPr lang="en-US" dirty="0" smtClean="0"/>
              <a:t>: Use a map to locate the countries in North America (Canada, United States, Mexico, and the Caribbean Islands).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Geography Standards</a:t>
            </a:r>
            <a:br>
              <a:rPr lang="en-US" dirty="0" smtClean="0"/>
            </a:b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SS.4.G.1.1: Identify physical features of Florida. </a:t>
            </a:r>
            <a:br>
              <a:rPr lang="en-US" dirty="0" smtClean="0"/>
            </a:br>
            <a:r>
              <a:rPr lang="en-US" dirty="0" smtClean="0"/>
              <a:t>  </a:t>
            </a:r>
          </a:p>
          <a:p>
            <a:r>
              <a:rPr lang="en-US" dirty="0" smtClean="0"/>
              <a:t>SS.4.G.1.2</a:t>
            </a:r>
            <a:r>
              <a:rPr lang="en-US" dirty="0" smtClean="0"/>
              <a:t>: Locate and label cultural features on a Florida map. </a:t>
            </a:r>
            <a:br>
              <a:rPr lang="en-US" dirty="0" smtClean="0"/>
            </a:br>
            <a:r>
              <a:rPr lang="en-US" dirty="0" smtClean="0"/>
              <a:t>  </a:t>
            </a:r>
          </a:p>
          <a:p>
            <a:r>
              <a:rPr lang="en-US" dirty="0" smtClean="0"/>
              <a:t> </a:t>
            </a:r>
            <a:r>
              <a:rPr lang="en-US" dirty="0" smtClean="0"/>
              <a:t>SS.4.G.1.3: Explain how weather impacts Florida. </a:t>
            </a:r>
            <a:br>
              <a:rPr lang="en-US" dirty="0" smtClean="0"/>
            </a:br>
            <a:endParaRPr lang="en-US" dirty="0" smtClean="0"/>
          </a:p>
          <a:p>
            <a:r>
              <a:rPr lang="en-US" smtClean="0"/>
              <a:t>SS.4.G.1.4</a:t>
            </a:r>
            <a:r>
              <a:rPr lang="en-US" dirty="0" smtClean="0"/>
              <a:t>: Interpret political and physical maps using map elements (title, compass rose, cardinal directions, intermediate directions, symbols, legend, scale, longitude, latitude).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Geography?        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Geography defined:  the study of the Earth’s surface, atmosphere and people.</a:t>
            </a:r>
            <a:endParaRPr lang="en-US" sz="2800" dirty="0"/>
          </a:p>
          <a:p>
            <a:r>
              <a:rPr lang="en-US" sz="2800" dirty="0" smtClean="0"/>
              <a:t>Table 6.1</a:t>
            </a:r>
          </a:p>
          <a:p>
            <a:pPr lvl="1"/>
            <a:r>
              <a:rPr lang="en-US" dirty="0" smtClean="0"/>
              <a:t>What does the geographically informed person know?</a:t>
            </a:r>
          </a:p>
          <a:p>
            <a:r>
              <a:rPr lang="en-US" sz="2800" dirty="0" smtClean="0"/>
              <a:t>National Geographic Society scope and sequence</a:t>
            </a:r>
          </a:p>
          <a:p>
            <a:pPr lvl="1"/>
            <a:r>
              <a:rPr lang="en-US" dirty="0" smtClean="0"/>
              <a:t>K-1:  personal/local</a:t>
            </a:r>
          </a:p>
          <a:p>
            <a:pPr lvl="1"/>
            <a:r>
              <a:rPr lang="en-US" dirty="0" smtClean="0"/>
              <a:t>2-3:  local/state; show student sample</a:t>
            </a:r>
          </a:p>
          <a:p>
            <a:pPr lvl="1"/>
            <a:r>
              <a:rPr lang="en-US" dirty="0" smtClean="0"/>
              <a:t>3-5:  state/U.S.</a:t>
            </a:r>
          </a:p>
          <a:p>
            <a:r>
              <a:rPr lang="en-US" dirty="0" smtClean="0"/>
              <a:t>Look at the textbook samples: find geography related skills </a:t>
            </a:r>
            <a:r>
              <a:rPr lang="en-US" sz="2200" dirty="0" smtClean="0"/>
              <a:t>(p. 200 – On Your Own Activity 6.2)</a:t>
            </a:r>
            <a:endParaRPr lang="en-US" sz="22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Websites        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www.nationalgeographic.com</a:t>
            </a:r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www.mywonderfulworld.org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http://nationalgeographic.com/portal/site/kids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www.nationalgeographic.com/xpeditions/lessons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http://www.kidsgeo.com/index.php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http://www.weeklyreader.com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5 “Basic” Themes of Geography  </a:t>
            </a:r>
            <a:r>
              <a:rPr lang="en-US" sz="2000" dirty="0" smtClean="0"/>
              <a:t>p.186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</a:t>
            </a:r>
          </a:p>
          <a:p>
            <a:r>
              <a:rPr lang="en-US" sz="4800" dirty="0" smtClean="0"/>
              <a:t>P</a:t>
            </a:r>
          </a:p>
          <a:p>
            <a:r>
              <a:rPr lang="en-US" sz="4800" dirty="0" smtClean="0"/>
              <a:t>H/E  I</a:t>
            </a:r>
          </a:p>
          <a:p>
            <a:r>
              <a:rPr lang="en-US" sz="4800" dirty="0" smtClean="0"/>
              <a:t>M</a:t>
            </a:r>
          </a:p>
          <a:p>
            <a:r>
              <a:rPr lang="en-US" sz="4800" dirty="0" smtClean="0"/>
              <a:t>R				</a:t>
            </a:r>
            <a:r>
              <a:rPr lang="en-US" sz="2800" dirty="0" smtClean="0"/>
              <a:t>see samples!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Geography Quizzes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www.eduplace.com/geonet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www.nationalgeographic.com/geobee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www.funbrain.com/where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www.lizardpoint.com/fun/quizhttp://www</a:t>
            </a:r>
            <a:r>
              <a:rPr lang="en-US" dirty="0" smtClean="0">
                <a:hlinkClick r:id="rId7"/>
              </a:rPr>
              <a:t>.</a:t>
            </a:r>
          </a:p>
          <a:p>
            <a:r>
              <a:rPr lang="en-US" dirty="0" smtClean="0">
                <a:hlinkClick r:id="rId7"/>
              </a:rPr>
              <a:t>kidsgeo.com/index.php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Activ</a:t>
            </a:r>
            <a:r>
              <a:rPr lang="en-US" dirty="0" smtClean="0"/>
              <a:t> Board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Flip Charts: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Map &amp; Globe Skills sample; Grade 2  (GA)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Claire’s Hurricane sample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Geography Engaging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tell me.  (P. 193-196)</a:t>
            </a:r>
          </a:p>
          <a:p>
            <a:r>
              <a:rPr lang="en-US" dirty="0" smtClean="0"/>
              <a:t>How did they make the following lessons engaging?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here Born: Human Migration</a:t>
            </a:r>
          </a:p>
          <a:p>
            <a:pPr lvl="1"/>
            <a:r>
              <a:rPr lang="en-US" dirty="0" smtClean="0"/>
              <a:t>School’s Location: Land Usage and Place</a:t>
            </a:r>
          </a:p>
          <a:p>
            <a:pPr lvl="1"/>
            <a:r>
              <a:rPr lang="en-US" dirty="0" smtClean="0"/>
              <a:t>Neighborhood Services</a:t>
            </a:r>
          </a:p>
          <a:p>
            <a:pPr lvl="1"/>
            <a:r>
              <a:rPr lang="en-US" dirty="0" smtClean="0"/>
              <a:t>Candy Bars to Pizza Toppings</a:t>
            </a:r>
            <a:endParaRPr lang="en-US" dirty="0"/>
          </a:p>
        </p:txBody>
      </p:sp>
      <p:sp>
        <p:nvSpPr>
          <p:cNvPr id="2050" name="Webpage"/>
          <p:cNvSpPr>
            <a:spLocks noEditPoints="1" noChangeArrowheads="1"/>
          </p:cNvSpPr>
          <p:nvPr/>
        </p:nvSpPr>
        <p:spPr bwMode="auto">
          <a:xfrm>
            <a:off x="6934200" y="4419600"/>
            <a:ext cx="1352550" cy="1981200"/>
          </a:xfrm>
          <a:custGeom>
            <a:avLst/>
            <a:gdLst>
              <a:gd name="T0" fmla="*/ 5187 w 21600"/>
              <a:gd name="T1" fmla="*/ 21600 h 21600"/>
              <a:gd name="T2" fmla="*/ 0 w 21600"/>
              <a:gd name="T3" fmla="*/ 17509 h 21600"/>
              <a:gd name="T4" fmla="*/ 21600 w 21600"/>
              <a:gd name="T5" fmla="*/ 0 h 21600"/>
              <a:gd name="T6" fmla="*/ 0 w 21600"/>
              <a:gd name="T7" fmla="*/ 0 h 21600"/>
              <a:gd name="T8" fmla="*/ 10800 w 21600"/>
              <a:gd name="T9" fmla="*/ 0 h 21600"/>
              <a:gd name="T10" fmla="*/ 21600 w 21600"/>
              <a:gd name="T11" fmla="*/ 0 h 21600"/>
              <a:gd name="T12" fmla="*/ 21600 w 21600"/>
              <a:gd name="T13" fmla="*/ 10800 h 21600"/>
              <a:gd name="T14" fmla="*/ 21600 w 21600"/>
              <a:gd name="T15" fmla="*/ 21600 h 21600"/>
              <a:gd name="T16" fmla="*/ 10800 w 21600"/>
              <a:gd name="T17" fmla="*/ 21600 h 21600"/>
              <a:gd name="T18" fmla="*/ 0 w 21600"/>
              <a:gd name="T19" fmla="*/ 10800 h 21600"/>
              <a:gd name="T20" fmla="*/ 1955 w 21600"/>
              <a:gd name="T21" fmla="*/ 12829 h 21600"/>
              <a:gd name="T22" fmla="*/ 19814 w 21600"/>
              <a:gd name="T23" fmla="*/ 207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Trade Books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Think of books that you know that can take your class to faraway places!</a:t>
            </a:r>
          </a:p>
          <a:p>
            <a:r>
              <a:rPr lang="en-US" dirty="0" smtClean="0"/>
              <a:t>Share with a partner</a:t>
            </a:r>
          </a:p>
          <a:p>
            <a:r>
              <a:rPr lang="en-US" dirty="0" smtClean="0"/>
              <a:t>Varied genres:  RF, BIO., NF, Poetry</a:t>
            </a:r>
          </a:p>
          <a:p>
            <a:r>
              <a:rPr lang="en-US" dirty="0" smtClean="0"/>
              <a:t>Literature Circle Role: Travel Tracer</a:t>
            </a:r>
          </a:p>
          <a:p>
            <a:r>
              <a:rPr lang="en-US" u="sng" dirty="0" err="1" smtClean="0"/>
              <a:t>Masai</a:t>
            </a:r>
            <a:r>
              <a:rPr lang="en-US" u="sng" dirty="0" smtClean="0"/>
              <a:t> and I</a:t>
            </a:r>
            <a:r>
              <a:rPr lang="en-US" dirty="0" smtClean="0"/>
              <a:t> , </a:t>
            </a:r>
            <a:r>
              <a:rPr lang="en-US" dirty="0" err="1" smtClean="0"/>
              <a:t>Sadako</a:t>
            </a:r>
            <a:r>
              <a:rPr lang="en-US" dirty="0" smtClean="0"/>
              <a:t> and the Thousand Paper Cranes, Roberto Clemente, Bill and Pete Go Down the Nile, The True Story of Pocahontas, GOT Geography!</a:t>
            </a:r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L 2006 0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119079">
            <a:off x="113556" y="1341327"/>
            <a:ext cx="4867422" cy="3642057"/>
          </a:xfrm>
          <a:prstGeom prst="rect">
            <a:avLst/>
          </a:prstGeom>
        </p:spPr>
      </p:pic>
      <p:pic>
        <p:nvPicPr>
          <p:cNvPr id="4" name="Picture 3" descr="March-May 2007 0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07545">
            <a:off x="4890037" y="3049602"/>
            <a:ext cx="3871398" cy="28967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0200" y="762000"/>
            <a:ext cx="3150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Roberto Clemente story wheel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6477000"/>
            <a:ext cx="2475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Mexican Mariachi Band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ookman-Cambria">
      <a:majorFont>
        <a:latin typeface="Bookman Old Style"/>
        <a:ea typeface=""/>
        <a:cs typeface=""/>
      </a:majorFont>
      <a:minorFont>
        <a:latin typeface="Cambria"/>
        <a:ea typeface=""/>
        <a:cs typeface="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416</Words>
  <Application>Microsoft Office PowerPoint</Application>
  <PresentationFormat>On-screen Show (4:3)</PresentationFormat>
  <Paragraphs>104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Chapter 6 GEOGRAPHY</vt:lpstr>
      <vt:lpstr>What is Geography?         1</vt:lpstr>
      <vt:lpstr>Geography Websites         2</vt:lpstr>
      <vt:lpstr>The 5 “Basic” Themes of Geography  p.186</vt:lpstr>
      <vt:lpstr>Online Geography Quizzes</vt:lpstr>
      <vt:lpstr>Activ Board Samples</vt:lpstr>
      <vt:lpstr>Making Geography Engaging</vt:lpstr>
      <vt:lpstr>Trade Books </vt:lpstr>
      <vt:lpstr>Slide 9</vt:lpstr>
      <vt:lpstr>Geography Software</vt:lpstr>
      <vt:lpstr>Map Skills</vt:lpstr>
      <vt:lpstr>Geography Standards 1st Grade</vt:lpstr>
      <vt:lpstr>Geography Standards 2nd Grade</vt:lpstr>
      <vt:lpstr>Geography Standards 4th grade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GEOGRAPHY</dc:title>
  <dc:creator>Lee-Anne</dc:creator>
  <cp:lastModifiedBy>Lee-Anne</cp:lastModifiedBy>
  <cp:revision>19</cp:revision>
  <dcterms:created xsi:type="dcterms:W3CDTF">2009-02-20T21:59:50Z</dcterms:created>
  <dcterms:modified xsi:type="dcterms:W3CDTF">2009-03-06T21:43:28Z</dcterms:modified>
</cp:coreProperties>
</file>